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592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79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91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6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46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32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57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172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64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86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6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4F57-8FB8-415C-A5B3-CD315078D0C4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922E-3FA3-4BB0-8180-A7B21A5A6D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2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5" y="0"/>
            <a:ext cx="12187592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6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5" y="1676401"/>
            <a:ext cx="12187591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21</a:t>
              </a:r>
            </a:p>
            <a:p>
              <a:pPr algn="ctr"/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HAI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SỐ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86028" y="457200"/>
            <a:ext cx="4716356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</a:t>
            </a:r>
            <a:endParaRPr lang="vi-VN" sz="43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-62237" y="89639"/>
            <a:ext cx="4086873" cy="2563922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475712" y="94806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6</a:t>
            </a:r>
            <a:endParaRPr lang="vi-VN" sz="1000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868009" y="700258"/>
            <a:ext cx="2194833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6" y="-24283"/>
            <a:ext cx="2782820" cy="1338578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2156" y="1314295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6368" y="1314295"/>
            <a:ext cx="609600" cy="554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94" y="4293"/>
            <a:ext cx="772586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7863" y="415766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6526" y="415766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189" y="41576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3852" y="41576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147" y="482050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5116" y="484509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188" y="482050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9392" y="484509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146" y="548335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7978" y="55099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5163" y="550997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9391" y="548335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42156" y="114147"/>
            <a:ext cx="912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6368" y="114147"/>
            <a:ext cx="609600" cy="5540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491"/>
            <a:ext cx="12347604" cy="4458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813" y="20922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13" y="296481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283" y="388250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6257" y="20922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73028" y="20922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6257" y="29648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73028" y="29648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6257" y="38825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99126" y="39245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566" y="0"/>
            <a:ext cx="9011908" cy="65922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42" y="121644"/>
            <a:ext cx="3247037" cy="283141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34" y="3296110"/>
            <a:ext cx="3252766" cy="32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54" y="0"/>
            <a:ext cx="7673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2021-01-05T15:37:41Z</dcterms:created>
  <dcterms:modified xsi:type="dcterms:W3CDTF">2021-01-05T16:16:16Z</dcterms:modified>
</cp:coreProperties>
</file>